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81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92" r:id="rId14"/>
    <p:sldId id="294" r:id="rId15"/>
    <p:sldId id="293" r:id="rId16"/>
    <p:sldId id="296" r:id="rId17"/>
    <p:sldId id="297" r:id="rId18"/>
    <p:sldId id="291" r:id="rId19"/>
    <p:sldId id="288" r:id="rId20"/>
    <p:sldId id="267" r:id="rId21"/>
    <p:sldId id="295" r:id="rId22"/>
    <p:sldId id="257" r:id="rId23"/>
    <p:sldId id="27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AĞLIK NEDİ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ÖĞRETMEN ÇĞRENCİ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43536" cy="3071834"/>
          </a:xfrm>
          <a:prstGeom prst="rect">
            <a:avLst/>
          </a:prstGeom>
          <a:noFill/>
        </p:spPr>
      </p:pic>
      <p:pic>
        <p:nvPicPr>
          <p:cNvPr id="37892" name="Picture 4" descr="aile yemeğ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5572164" cy="324325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215074" y="7857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OKUL HAYATI</a:t>
            </a:r>
            <a:endParaRPr lang="tr-TR" sz="40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500034" y="4605891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AİLE</a:t>
            </a:r>
          </a:p>
          <a:p>
            <a:r>
              <a:rPr lang="tr-TR" sz="4000" dirty="0" smtClean="0"/>
              <a:t>HAYATI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atin typeface="+mn-lt"/>
              </a:rPr>
              <a:t>SAĞLIMIZI NASIL KORUMALIYIZ</a:t>
            </a:r>
            <a:endParaRPr lang="tr-TR" sz="6000" b="1" dirty="0">
              <a:latin typeface="+mn-lt"/>
            </a:endParaRPr>
          </a:p>
        </p:txBody>
      </p:sp>
      <p:pic>
        <p:nvPicPr>
          <p:cNvPr id="36866" name="Picture 2" descr="DÜŞÜNEN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7215238" cy="342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GÜZEL BESLENMEK GEREKİR</a:t>
            </a:r>
          </a:p>
          <a:p>
            <a:r>
              <a:rPr lang="tr-TR" dirty="0" smtClean="0"/>
              <a:t>TEMİZ OLMAK GEREKİR</a:t>
            </a:r>
          </a:p>
          <a:p>
            <a:r>
              <a:rPr lang="tr-TR" dirty="0" smtClean="0"/>
              <a:t>DİŞLERİMİZ FIRÇALAMAK GEREKİYOR</a:t>
            </a:r>
          </a:p>
          <a:p>
            <a:r>
              <a:rPr lang="tr-TR" dirty="0" smtClean="0"/>
              <a:t>ÖZBAKIMIMIZA DİKKAT ETMELİYİZ</a:t>
            </a:r>
          </a:p>
          <a:p>
            <a:r>
              <a:rPr lang="tr-TR" dirty="0" smtClean="0"/>
              <a:t>GİYİMİMİZE DİKKAT ETMELİYİZ</a:t>
            </a:r>
          </a:p>
          <a:p>
            <a:r>
              <a:rPr lang="tr-TR" dirty="0" smtClean="0"/>
              <a:t>AŞILARIMIZI YAPTIRMALIYIZ</a:t>
            </a:r>
          </a:p>
          <a:p>
            <a:r>
              <a:rPr lang="tr-TR" dirty="0" smtClean="0"/>
              <a:t>HASTA OLUNCA DOKTORA GİTMELİYİZ</a:t>
            </a:r>
          </a:p>
          <a:p>
            <a:r>
              <a:rPr lang="tr-TR" dirty="0" smtClean="0"/>
              <a:t>İLAÇLARI DÜZGÜN KULLANMAK GEREKİYOR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ağlıklı beslenme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6000792" cy="2786081"/>
          </a:xfrm>
          <a:prstGeom prst="rect">
            <a:avLst/>
          </a:prstGeom>
          <a:noFill/>
        </p:spPr>
      </p:pic>
      <p:pic>
        <p:nvPicPr>
          <p:cNvPr id="43012" name="Picture 4" descr="SÜ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572000" cy="2857520"/>
          </a:xfrm>
          <a:prstGeom prst="rect">
            <a:avLst/>
          </a:prstGeom>
          <a:noFill/>
        </p:spPr>
      </p:pic>
      <p:pic>
        <p:nvPicPr>
          <p:cNvPr id="43014" name="Picture 6" descr="et ürünleri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143248"/>
            <a:ext cx="3868578" cy="324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İTAMİNLE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57237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ğru el yıkama aşamaları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5822"/>
            <a:ext cx="8557373" cy="636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492919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Kahvaltıdan sonra ve yatmadan önce olmak üzere günde 2 defa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Doğru diş fırçalama en az iki dakika</a:t>
            </a:r>
            <a:endParaRPr lang="tr-TR" sz="2400" b="1" dirty="0"/>
          </a:p>
        </p:txBody>
      </p:sp>
      <p:pic>
        <p:nvPicPr>
          <p:cNvPr id="1026" name="Picture 2" descr="diş fırçalam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MASKE TAKMAK</a:t>
            </a:r>
            <a:endParaRPr lang="tr-TR" b="1" dirty="0"/>
          </a:p>
        </p:txBody>
      </p:sp>
      <p:pic>
        <p:nvPicPr>
          <p:cNvPr id="1026" name="Picture 2" descr="SALGIN MASKE TAKAN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85818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DOKTOR ve HEMŞİRE</a:t>
            </a:r>
            <a:endParaRPr lang="tr-TR" dirty="0"/>
          </a:p>
        </p:txBody>
      </p:sp>
      <p:pic>
        <p:nvPicPr>
          <p:cNvPr id="40962" name="Picture 2" descr="AİLE HEKİMİ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009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OKTOR ÇOCUK MUAYENE EDİYO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21510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142984"/>
            <a:ext cx="7143800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4400" b="1" dirty="0" smtClean="0"/>
              <a:t> SAĞLIK SADECE HASTALIK VE SAKATLIK DURUMUNUN OLMAYIŞI DEĞİL ; KİŞİNİN BEDENEN, RUHEN VE SOSYAL YÖNDEN TAM BİR İYİLİK HALİDİR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rarlı alışkanlık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85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SİGARA SADECE İÇENE DEĞİL ÇEVRESİNDEKİLERE DE </a:t>
            </a:r>
            <a:r>
              <a:rPr lang="tr-TR" smtClean="0"/>
              <a:t>ZARAR VERİR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YÜZDEN SİGARA İÇİLE NVE DUMANLI YERLERDEN UZAKLAŞMAK GEREKİYOR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ararlı alışkanlık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kciğer sigar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AĞLIKLI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6" y="0"/>
            <a:ext cx="91454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tr-TR" b="1" dirty="0" smtClean="0"/>
              <a:t>HASTALIKLAR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STALIKNED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71966" cy="3162301"/>
          </a:xfrm>
          <a:prstGeom prst="rect">
            <a:avLst/>
          </a:prstGeom>
          <a:noFill/>
        </p:spPr>
      </p:pic>
      <p:pic>
        <p:nvPicPr>
          <p:cNvPr id="31748" name="Picture 4" descr="ÖKSÜRÜK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595663" cy="3143272"/>
          </a:xfrm>
          <a:prstGeom prst="rect">
            <a:avLst/>
          </a:prstGeom>
          <a:noFill/>
        </p:spPr>
      </p:pic>
      <p:sp>
        <p:nvSpPr>
          <p:cNvPr id="31750" name="AutoShape 6" descr="ATEŞLİ ÇO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52" name="AutoShape 8" descr="ATEŞLİ ÇO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4" name="Picture 10" descr="ATEŞLİ ÇOCUK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000396" cy="2690806"/>
          </a:xfrm>
          <a:prstGeom prst="rect">
            <a:avLst/>
          </a:prstGeom>
          <a:noFill/>
        </p:spPr>
      </p:pic>
      <p:pic>
        <p:nvPicPr>
          <p:cNvPr id="14338" name="Picture 2" descr="KARIN AĞ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786190"/>
            <a:ext cx="2701913" cy="2643206"/>
          </a:xfrm>
          <a:prstGeom prst="rect">
            <a:avLst/>
          </a:prstGeom>
          <a:noFill/>
        </p:spPr>
      </p:pic>
      <p:pic>
        <p:nvPicPr>
          <p:cNvPr id="14340" name="Picture 4" descr="juvenil artrit ile ilgili g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4963" y="3786190"/>
            <a:ext cx="234475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tr-TR" b="1" dirty="0" smtClean="0"/>
              <a:t>SAKATLIK</a:t>
            </a:r>
            <a:endParaRPr lang="tr-TR" b="1" dirty="0"/>
          </a:p>
        </p:txBody>
      </p:sp>
      <p:pic>
        <p:nvPicPr>
          <p:cNvPr id="30722" name="Picture 2" descr="sakat insan resm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643206" cy="3643338"/>
          </a:xfrm>
          <a:prstGeom prst="rect">
            <a:avLst/>
          </a:prstGeom>
          <a:noFill/>
        </p:spPr>
      </p:pic>
      <p:pic>
        <p:nvPicPr>
          <p:cNvPr id="30724" name="Picture 4" descr="sakat insan resm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857520" cy="3643338"/>
          </a:xfrm>
          <a:prstGeom prst="rect">
            <a:avLst/>
          </a:prstGeom>
          <a:noFill/>
        </p:spPr>
      </p:pic>
      <p:pic>
        <p:nvPicPr>
          <p:cNvPr id="30726" name="Picture 6" descr="sakat insan resmi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3" y="2428868"/>
            <a:ext cx="2643206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RUHEN MUTLU OLMAK</a:t>
            </a:r>
            <a:endParaRPr lang="tr-TR" dirty="0"/>
          </a:p>
        </p:txBody>
      </p:sp>
      <p:pic>
        <p:nvPicPr>
          <p:cNvPr id="33794" name="Picture 2" descr="MUTLU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DEPRESYON</a:t>
            </a:r>
            <a:endParaRPr lang="tr-TR" dirty="0"/>
          </a:p>
        </p:txBody>
      </p:sp>
      <p:sp>
        <p:nvSpPr>
          <p:cNvPr id="32772" name="AutoShape 4" descr="DEPRESY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4" name="AutoShape 6" descr="DEPRESY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6" name="AutoShape 8" descr="DEPRESY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78" name="Picture 10" descr="DEPRESY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UYUM</a:t>
            </a:r>
            <a:endParaRPr lang="tr-TR" dirty="0"/>
          </a:p>
        </p:txBody>
      </p:sp>
      <p:sp>
        <p:nvSpPr>
          <p:cNvPr id="31746" name="AutoShape 2" descr="oynayan çoçuk resmi çizi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7" name="Picture 3" descr="C:\Users\asus\Desktop\F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865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102</Words>
  <PresentationFormat>Ekran Gösterisi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Slayt 2</vt:lpstr>
      <vt:lpstr>Slayt 3</vt:lpstr>
      <vt:lpstr>HASTALIKLAR</vt:lpstr>
      <vt:lpstr>Slayt 5</vt:lpstr>
      <vt:lpstr>SAKATLIK</vt:lpstr>
      <vt:lpstr>RUHEN MUTLU OLMAK</vt:lpstr>
      <vt:lpstr>DEPRESYON</vt:lpstr>
      <vt:lpstr>SOSYAL UYUM</vt:lpstr>
      <vt:lpstr>Slayt 10</vt:lpstr>
      <vt:lpstr>SAĞLIMIZI NASIL KORUMALIYIZ</vt:lpstr>
      <vt:lpstr>Slayt 12</vt:lpstr>
      <vt:lpstr>Slayt 13</vt:lpstr>
      <vt:lpstr>Slayt 14</vt:lpstr>
      <vt:lpstr>Slayt 15</vt:lpstr>
      <vt:lpstr>Slayt 16</vt:lpstr>
      <vt:lpstr>MASKE TAKMAK</vt:lpstr>
      <vt:lpstr>DOKTOR ve HEMŞİRE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Home</dc:creator>
  <cp:lastModifiedBy>asus</cp:lastModifiedBy>
  <cp:revision>46</cp:revision>
  <dcterms:created xsi:type="dcterms:W3CDTF">2020-03-10T08:31:34Z</dcterms:created>
  <dcterms:modified xsi:type="dcterms:W3CDTF">2020-03-10T10:50:41Z</dcterms:modified>
</cp:coreProperties>
</file>